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0" r:id="rId5"/>
    <p:sldId id="265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2/19/2019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Moving Backwards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Money Later &amp; Money </a:t>
            </a:r>
            <a:r>
              <a:rPr lang="en-US" dirty="0"/>
              <a:t>Now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69847" y="2121408"/>
            <a:ext cx="10675837" cy="405079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We have a debt of $500 that will be paid in one year. </a:t>
            </a:r>
            <a:endParaRPr lang="en-US" sz="3200" dirty="0"/>
          </a:p>
          <a:p>
            <a:r>
              <a:rPr lang="en-US" sz="3200" dirty="0" smtClean="0"/>
              <a:t>Someone offers to buy the debt from us today for $450.</a:t>
            </a:r>
          </a:p>
          <a:p>
            <a:r>
              <a:rPr lang="en-US" sz="3200" dirty="0" smtClean="0"/>
              <a:t>If the interest rate is 9%, is this a good offer?</a:t>
            </a:r>
          </a:p>
          <a:p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1407885" y="2438401"/>
            <a:ext cx="10337800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libri" panose="020F0502020204030204" pitchFamily="34" charset="0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Calibri" panose="020F0502020204030204" pitchFamily="34" charset="0"/>
                <a:cs typeface="+mn-cs"/>
              </a:defRPr>
            </a:lvl5pPr>
            <a:lvl6pPr marL="17113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n-US" sz="3733" b="1" dirty="0"/>
          </a:p>
        </p:txBody>
      </p:sp>
    </p:spTree>
    <p:extLst>
      <p:ext uri="{BB962C8B-B14F-4D97-AF65-F5344CB8AC3E}">
        <p14:creationId xmlns:p14="http://schemas.microsoft.com/office/powerpoint/2010/main" val="212405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Backwards in Time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3566160" y="2121408"/>
                <a:ext cx="7562088" cy="4050792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We have a formula for travelling forward through time –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𝐹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𝑃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𝑟</m:t>
                              </m:r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r>
                  <a:rPr lang="en-US" sz="2400" dirty="0" smtClean="0"/>
                  <a:t>We </a:t>
                </a:r>
                <a:r>
                  <a:rPr lang="en-US" sz="2400" dirty="0"/>
                  <a:t>can rearrange this to make a formula for travelling backwards through time –</a:t>
                </a:r>
              </a:p>
              <a:p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𝐹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66160" y="2121408"/>
                <a:ext cx="7562088" cy="4050792"/>
              </a:xfrm>
              <a:blipFill>
                <a:blip r:embed="rId2"/>
                <a:stretch>
                  <a:fillRect l="-725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233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Example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3454400" y="2093976"/>
                <a:ext cx="8599056" cy="4050792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 smtClean="0"/>
                  <a:t>If we will receive $500 in one year, the present value is equal to: </a:t>
                </a:r>
                <a:endParaRPr lang="en-US" sz="3200" dirty="0" smtClean="0"/>
              </a:p>
              <a:p>
                <a:endParaRPr lang="en-US" sz="3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𝑃</m:t>
                      </m:r>
                      <m:r>
                        <a:rPr lang="en-US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$500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.09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=$458.72</m:t>
                      </m:r>
                    </m:oMath>
                  </m:oMathPara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/>
              </a:p>
              <a:p>
                <a:r>
                  <a:rPr lang="en-US" sz="3200" dirty="0" smtClean="0"/>
                  <a:t>The offer of $450 is too low.  </a:t>
                </a:r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54400" y="2093976"/>
                <a:ext cx="8599056" cy="4050792"/>
              </a:xfrm>
              <a:blipFill>
                <a:blip r:embed="rId2"/>
                <a:stretch>
                  <a:fillRect l="-1206" t="-3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496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Harder Example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We owe the bank $2.5 million in one year and another $5 million in three years.</a:t>
                </a:r>
              </a:p>
              <a:p>
                <a:r>
                  <a:rPr lang="en-US" dirty="0" smtClean="0"/>
                  <a:t>The interest rate is 12%</a:t>
                </a:r>
              </a:p>
              <a:p>
                <a:r>
                  <a:rPr lang="en-US" dirty="0" smtClean="0"/>
                  <a:t>What is the present value of these two payments to the bank?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𝑃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$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$5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.12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=$2.23+$3.5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=$5.79</m:t>
                    </m:r>
                  </m:oMath>
                </a14:m>
                <a:r>
                  <a:rPr lang="en-US" dirty="0" smtClean="0"/>
                  <a:t> Million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78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2200" y="2120900"/>
            <a:ext cx="7496175" cy="40513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revisited the notion that money at different moments has different values</a:t>
            </a:r>
          </a:p>
          <a:p>
            <a:r>
              <a:rPr lang="en-US" sz="2800" dirty="0" smtClean="0"/>
              <a:t>We showed how to compute the present value of a payment received in the future</a:t>
            </a:r>
          </a:p>
        </p:txBody>
      </p:sp>
    </p:spTree>
    <p:extLst>
      <p:ext uri="{BB962C8B-B14F-4D97-AF65-F5344CB8AC3E}">
        <p14:creationId xmlns:p14="http://schemas.microsoft.com/office/powerpoint/2010/main" val="268841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521</TotalTime>
  <Words>166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Cambria Math</vt:lpstr>
      <vt:lpstr>Georgia</vt:lpstr>
      <vt:lpstr>Trebuchet MS</vt:lpstr>
      <vt:lpstr>Wingdings</vt:lpstr>
      <vt:lpstr>Wood Type</vt:lpstr>
      <vt:lpstr>Moving Backwards</vt:lpstr>
      <vt:lpstr>Money Later &amp; Money Now </vt:lpstr>
      <vt:lpstr>Backwards in Time</vt:lpstr>
      <vt:lpstr>Our Example</vt:lpstr>
      <vt:lpstr>Harder Example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19</cp:revision>
  <dcterms:created xsi:type="dcterms:W3CDTF">2019-02-08T01:46:27Z</dcterms:created>
  <dcterms:modified xsi:type="dcterms:W3CDTF">2019-02-19T21:04:41Z</dcterms:modified>
</cp:coreProperties>
</file>