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AF60A-713C-41BA-9788-4C493DDC0A9C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E0FA7-C445-42F7-AF66-A4F5A6FC8A9C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C5C5-1A57-4420-8AFB-CE41693A794B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C08AF-84E6-4329-8E67-FEA434B47075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F6EE328-6AFF-436B-881F-213D56084544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069A-09EE-4C7C-86A4-2314A404921D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EE7F1-171E-411F-96CA-A251A21496E7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2C98D-A273-4547-9B92-97D7769F71A6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7CD67-0644-446C-B2AD-1C09BF34F286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80828-6983-48AD-9E27-CBD3696F837E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FB91-0324-450E-B17F-36DC0ECCE413}" type="datetimeFigureOut">
              <a:rPr lang="en-US" dirty="0"/>
              <a:t>3/1/2019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52E37674-C1BA-4107-9B06-6D4CAC3A3DF5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n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Excel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127248" y="5174460"/>
            <a:ext cx="7891272" cy="1069848"/>
          </a:xfrm>
        </p:spPr>
        <p:txBody>
          <a:bodyPr/>
          <a:lstStyle/>
          <a:p>
            <a:pPr algn="r"/>
            <a:endParaRPr lang="en-US" dirty="0" smtClean="0"/>
          </a:p>
          <a:p>
            <a:pPr algn="r"/>
            <a:r>
              <a:rPr lang="en-US" dirty="0" smtClean="0"/>
              <a:t>Professor Brett A. Saraniti</a:t>
            </a:r>
          </a:p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21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17391" y="2241261"/>
            <a:ext cx="9134475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4357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PV Formula in Excel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57236" y="2093976"/>
            <a:ext cx="8856230" cy="273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9132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Copy &amp; Paste the formula 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29889" y="1936168"/>
            <a:ext cx="8329757" cy="2620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180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 </a:t>
            </a:r>
            <a:r>
              <a:rPr lang="en-US" dirty="0"/>
              <a:t>P</a:t>
            </a:r>
            <a:r>
              <a:rPr lang="en-US" dirty="0" smtClean="0"/>
              <a:t>resent Value - NPV</a:t>
            </a:r>
            <a:endParaRPr lang="en-US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73237" y="1963882"/>
            <a:ext cx="7788378" cy="319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2871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Approximate Perpetuity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44189" y="2093976"/>
            <a:ext cx="6296153" cy="405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6267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Same Results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91291" y="2093976"/>
            <a:ext cx="6272639" cy="405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3199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Why?</a:t>
            </a: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26127" y="2093976"/>
            <a:ext cx="5018967" cy="405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676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Takeaways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632200" y="2120900"/>
            <a:ext cx="7496175" cy="40513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Excel is a useful tool for brute force calculations</a:t>
            </a:r>
          </a:p>
          <a:p>
            <a:r>
              <a:rPr lang="en-US" sz="2800" dirty="0" smtClean="0"/>
              <a:t>Some financial formulas can easily be approximated using Excel 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07092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Custom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C9FF"/>
      </a:accent1>
      <a:accent2>
        <a:srgbClr val="EEEE30"/>
      </a:accent2>
      <a:accent3>
        <a:srgbClr val="ED7D31"/>
      </a:accent3>
      <a:accent4>
        <a:srgbClr val="FFC000"/>
      </a:accent4>
      <a:accent5>
        <a:srgbClr val="44546A"/>
      </a:accent5>
      <a:accent6>
        <a:srgbClr val="70AD47"/>
      </a:accent6>
      <a:hlink>
        <a:srgbClr val="0563C1"/>
      </a:hlink>
      <a:folHlink>
        <a:srgbClr val="954F72"/>
      </a:folHlink>
    </a:clrScheme>
    <a:fontScheme name="Wood Type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C6AE0645-98FF-411B-B0E9-59ABD78A0CC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533</TotalTime>
  <Words>46</Words>
  <Application>Microsoft Office PowerPoint</Application>
  <PresentationFormat>Widescreen</PresentationFormat>
  <Paragraphs>13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Georgia</vt:lpstr>
      <vt:lpstr>Trebuchet MS</vt:lpstr>
      <vt:lpstr>Wingdings</vt:lpstr>
      <vt:lpstr>Wood Type</vt:lpstr>
      <vt:lpstr>Excel</vt:lpstr>
      <vt:lpstr>Example</vt:lpstr>
      <vt:lpstr>PV Formula in Excel</vt:lpstr>
      <vt:lpstr>Copy &amp; Paste the formula </vt:lpstr>
      <vt:lpstr>Net Present Value - NPV</vt:lpstr>
      <vt:lpstr>Approximate Perpetuity</vt:lpstr>
      <vt:lpstr>Same Results</vt:lpstr>
      <vt:lpstr>Why?</vt:lpstr>
      <vt:lpstr>Takeaways</vt:lpstr>
    </vt:vector>
  </TitlesOfParts>
  <Company>Kellogg School of Management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Brett Allan Saraniti</dc:creator>
  <cp:lastModifiedBy>Brett Allan Saraniti</cp:lastModifiedBy>
  <cp:revision>20</cp:revision>
  <dcterms:created xsi:type="dcterms:W3CDTF">2019-02-08T01:46:27Z</dcterms:created>
  <dcterms:modified xsi:type="dcterms:W3CDTF">2019-03-01T19:27:31Z</dcterms:modified>
</cp:coreProperties>
</file>